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4A27C1-C81F-4A86-AF2E-B35334DA2F5B}" v="755" dt="2023-04-21T16:34:27.6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23-Apr-23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23-Apr-23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23-Apr-23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23-Apr-23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23-Apr-23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23-Apr-23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23-Apr-23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23-Apr-23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23-Apr-23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23-Apr-23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23-Apr-23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23-Apr-23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>
            <a:extLst>
              <a:ext uri="{FF2B5EF4-FFF2-40B4-BE49-F238E27FC236}">
                <a16:creationId xmlns:a16="http://schemas.microsoft.com/office/drawing/2014/main" id="{57EA7199-EAAC-0383-1E4E-0B67CA8A19F3}"/>
              </a:ext>
            </a:extLst>
          </p:cNvPr>
          <p:cNvSpPr txBox="1"/>
          <p:nvPr/>
        </p:nvSpPr>
        <p:spPr>
          <a:xfrm>
            <a:off x="1385" y="167872"/>
            <a:ext cx="12016673" cy="135298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CH" sz="3600" b="1" dirty="0">
                <a:solidFill>
                  <a:srgbClr val="002060"/>
                </a:solidFill>
              </a:rPr>
              <a:t>SESSION ATTENDANCE TRACKING</a:t>
            </a:r>
            <a:endParaRPr lang="fr-CH" sz="3600" b="1">
              <a:solidFill>
                <a:srgbClr val="002060"/>
              </a:solidFill>
              <a:cs typeface="Calibri"/>
            </a:endParaRPr>
          </a:p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Track participant attendance for your sessions/exhibitions to create contact lists using your mobile device or laptop </a:t>
            </a:r>
            <a:endParaRPr lang="fr-CH" b="1" dirty="0">
              <a:solidFill>
                <a:srgbClr val="000000"/>
              </a:solidFill>
              <a:cs typeface="Calibri"/>
            </a:endParaRPr>
          </a:p>
          <a:p>
            <a:pPr algn="ctr"/>
            <a:endParaRPr lang="fr-CH" sz="3600" b="1" dirty="0">
              <a:solidFill>
                <a:srgbClr val="002060"/>
              </a:solidFill>
              <a:cs typeface="Calibri"/>
            </a:endParaRPr>
          </a:p>
        </p:txBody>
      </p:sp>
      <p:pic>
        <p:nvPicPr>
          <p:cNvPr id="5" name="Picture 5" descr="Text&#10;&#10;Description automatically generated">
            <a:extLst>
              <a:ext uri="{FF2B5EF4-FFF2-40B4-BE49-F238E27FC236}">
                <a16:creationId xmlns:a16="http://schemas.microsoft.com/office/drawing/2014/main" id="{E4325300-8C83-14E5-624D-9FF92F2F96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86" y="116058"/>
            <a:ext cx="2055726" cy="57594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64A9507-16F5-04B7-5B1E-045ED1846753}"/>
              </a:ext>
            </a:extLst>
          </p:cNvPr>
          <p:cNvSpPr txBox="1"/>
          <p:nvPr/>
        </p:nvSpPr>
        <p:spPr>
          <a:xfrm>
            <a:off x="178525" y="1203959"/>
            <a:ext cx="1161288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cs typeface="Calibri"/>
              </a:rPr>
              <a:t>Step 1: </a:t>
            </a:r>
            <a:endParaRPr lang="en-US">
              <a:solidFill>
                <a:srgbClr val="000000"/>
              </a:solidFill>
              <a:cs typeface="Calibri"/>
            </a:endParaRPr>
          </a:p>
          <a:p>
            <a:r>
              <a:rPr lang="en-US" b="1" dirty="0">
                <a:solidFill>
                  <a:srgbClr val="002060"/>
                </a:solidFill>
                <a:cs typeface="Calibri"/>
              </a:rPr>
              <a:t>Log into your session organizer (on mobile OR laptop) </a:t>
            </a:r>
            <a:endParaRPr lang="en-US" dirty="0">
              <a:cs typeface="Calibri"/>
            </a:endParaRPr>
          </a:p>
          <a:p>
            <a:r>
              <a:rPr lang="en-US" b="1" dirty="0">
                <a:solidFill>
                  <a:srgbClr val="002060"/>
                </a:solidFill>
                <a:cs typeface="Calibri"/>
              </a:rPr>
              <a:t>account at www.hnpw.org</a:t>
            </a:r>
            <a:endParaRPr lang="en-US" dirty="0"/>
          </a:p>
        </p:txBody>
      </p:sp>
      <p:pic>
        <p:nvPicPr>
          <p:cNvPr id="7" name="Picture 7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DEA2ADE7-140F-8145-5C2F-4D80C777D2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492" y="2069854"/>
            <a:ext cx="4103915" cy="18909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FF081C3-AE83-2933-1D6B-76A5DE7C9C9C}"/>
              </a:ext>
            </a:extLst>
          </p:cNvPr>
          <p:cNvSpPr txBox="1"/>
          <p:nvPr/>
        </p:nvSpPr>
        <p:spPr>
          <a:xfrm>
            <a:off x="279845" y="4045131"/>
            <a:ext cx="396943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cs typeface="Calibri"/>
              </a:rPr>
              <a:t>Step 2: </a:t>
            </a:r>
            <a:endParaRPr lang="en-US"/>
          </a:p>
          <a:p>
            <a:r>
              <a:rPr lang="en-US" b="1" dirty="0">
                <a:solidFill>
                  <a:srgbClr val="002060"/>
                </a:solidFill>
                <a:cs typeface="Calibri"/>
              </a:rPr>
              <a:t>Click on "sessions you can edit"</a:t>
            </a:r>
            <a:endParaRPr lang="en-US" dirty="0"/>
          </a:p>
        </p:txBody>
      </p:sp>
      <p:pic>
        <p:nvPicPr>
          <p:cNvPr id="9" name="Picture 9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4DC0670B-6C90-7D5B-01B6-912D309A96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848" y="4742040"/>
            <a:ext cx="3907971" cy="179100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D615381-C04B-BE6F-60C8-F889079F3B87}"/>
              </a:ext>
            </a:extLst>
          </p:cNvPr>
          <p:cNvSpPr txBox="1"/>
          <p:nvPr/>
        </p:nvSpPr>
        <p:spPr>
          <a:xfrm>
            <a:off x="6726700" y="1203959"/>
            <a:ext cx="5230503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cs typeface="Calibri"/>
              </a:rPr>
              <a:t>Step 3: </a:t>
            </a:r>
            <a:endParaRPr lang="en-US" dirty="0">
              <a:solidFill>
                <a:srgbClr val="000000"/>
              </a:solidFill>
              <a:cs typeface="Calibri"/>
            </a:endParaRPr>
          </a:p>
          <a:p>
            <a:r>
              <a:rPr lang="en-US" b="1" dirty="0">
                <a:solidFill>
                  <a:srgbClr val="002060"/>
                </a:solidFill>
                <a:cs typeface="Calibri"/>
              </a:rPr>
              <a:t>Click the QR Code logo next to the session/exhibition</a:t>
            </a:r>
            <a:endParaRPr lang="en-US" dirty="0">
              <a:cs typeface="Calibri"/>
            </a:endParaRPr>
          </a:p>
          <a:p>
            <a:r>
              <a:rPr lang="en-US" b="1" dirty="0">
                <a:solidFill>
                  <a:srgbClr val="002060"/>
                </a:solidFill>
                <a:cs typeface="Calibri"/>
              </a:rPr>
              <a:t> you want to register participants for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E02F71-3182-BBA1-F8B3-9C174362A3FD}"/>
              </a:ext>
            </a:extLst>
          </p:cNvPr>
          <p:cNvSpPr txBox="1"/>
          <p:nvPr/>
        </p:nvSpPr>
        <p:spPr>
          <a:xfrm>
            <a:off x="6723352" y="4044292"/>
            <a:ext cx="501278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cs typeface="Calibri"/>
              </a:rPr>
              <a:t>Step 4: </a:t>
            </a:r>
            <a:endParaRPr lang="en-US" dirty="0">
              <a:solidFill>
                <a:srgbClr val="000000"/>
              </a:solidFill>
              <a:cs typeface="Calibri"/>
            </a:endParaRPr>
          </a:p>
          <a:p>
            <a:r>
              <a:rPr lang="en-US" b="1" dirty="0">
                <a:solidFill>
                  <a:srgbClr val="002060"/>
                </a:solidFill>
                <a:cs typeface="Calibri"/>
              </a:rPr>
              <a:t>Scan the participant's e-badge using the camera feature</a:t>
            </a:r>
            <a:endParaRPr lang="en-US" dirty="0">
              <a:cs typeface="Calibri" panose="020F0502020204030204"/>
            </a:endParaRPr>
          </a:p>
        </p:txBody>
      </p:sp>
      <p:pic>
        <p:nvPicPr>
          <p:cNvPr id="2" name="Picture 2" descr="Text, shape&#10;&#10;Description automatically generated">
            <a:extLst>
              <a:ext uri="{FF2B5EF4-FFF2-40B4-BE49-F238E27FC236}">
                <a16:creationId xmlns:a16="http://schemas.microsoft.com/office/drawing/2014/main" id="{734C3B38-8A49-9BE3-069A-8CD0EE6364B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2740" b="-758"/>
          <a:stretch/>
        </p:blipFill>
        <p:spPr>
          <a:xfrm>
            <a:off x="6846277" y="2321246"/>
            <a:ext cx="4173096" cy="1570827"/>
          </a:xfrm>
          <a:prstGeom prst="rect">
            <a:avLst/>
          </a:prstGeom>
        </p:spPr>
      </p:pic>
      <p:pic>
        <p:nvPicPr>
          <p:cNvPr id="3" name="Picture 11" descr="Qr code&#10;&#10;Description automatically generated">
            <a:extLst>
              <a:ext uri="{FF2B5EF4-FFF2-40B4-BE49-F238E27FC236}">
                <a16:creationId xmlns:a16="http://schemas.microsoft.com/office/drawing/2014/main" id="{95461A69-3B29-558F-183D-4DFBD24C48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7692" y="4864835"/>
            <a:ext cx="4571999" cy="1782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29AF92AE415E4C840A818B381DF61D" ma:contentTypeVersion="13" ma:contentTypeDescription="Create a new document." ma:contentTypeScope="" ma:versionID="5a19600cc8a066e633c9e519ff359417">
  <xsd:schema xmlns:xsd="http://www.w3.org/2001/XMLSchema" xmlns:xs="http://www.w3.org/2001/XMLSchema" xmlns:p="http://schemas.microsoft.com/office/2006/metadata/properties" xmlns:ns2="7317005c-731c-4989-b16a-373369b4e1ee" xmlns:ns3="1f53fade-b7a2-46aa-9ff1-583a0afc40b4" targetNamespace="http://schemas.microsoft.com/office/2006/metadata/properties" ma:root="true" ma:fieldsID="d06e434f6b7379d7a9e757d38623de0d" ns2:_="" ns3:_="">
    <xsd:import namespace="7317005c-731c-4989-b16a-373369b4e1ee"/>
    <xsd:import namespace="1f53fade-b7a2-46aa-9ff1-583a0afc40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17005c-731c-4989-b16a-373369b4e1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3fade-b7a2-46aa-9ff1-583a0afc40b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282951-C6D3-417F-A013-9C796CBE0F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17005c-731c-4989-b16a-373369b4e1ee"/>
    <ds:schemaRef ds:uri="1f53fade-b7a2-46aa-9ff1-583a0afc40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7FBCE6-CE3C-4014-A8AA-D56345500F0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87CA790-E51E-4914-B6D3-D8A0904B8A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85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PETER</dc:creator>
  <cp:lastModifiedBy>Thomas Peter</cp:lastModifiedBy>
  <cp:revision>159</cp:revision>
  <dcterms:created xsi:type="dcterms:W3CDTF">2023-04-21T14:14:11Z</dcterms:created>
  <dcterms:modified xsi:type="dcterms:W3CDTF">2023-04-23T09:57:06Z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0x0101005329AF92AE415E4C840A818B381DF61D</vt:lpwstr>
  </property>
</Properties>
</file>